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306775"/>
            <a:ext cx="304062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sociales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F406537C-12D5-0B37-6056-67047C8C2A76}"/>
              </a:ext>
            </a:extLst>
          </p:cNvPr>
          <p:cNvGrpSpPr/>
          <p:nvPr/>
        </p:nvGrpSpPr>
        <p:grpSpPr>
          <a:xfrm>
            <a:off x="5200076" y="92650"/>
            <a:ext cx="4297980" cy="1634514"/>
            <a:chOff x="7820286" y="967080"/>
            <a:chExt cx="4297980" cy="11691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715E51FA-1A37-4C33-4D3B-BE562F81C3AE}"/>
                </a:ext>
              </a:extLst>
            </p:cNvPr>
            <p:cNvSpPr/>
            <p:nvPr/>
          </p:nvSpPr>
          <p:spPr>
            <a:xfrm>
              <a:off x="7820286" y="967080"/>
              <a:ext cx="2569871" cy="33021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FA41C09-6BDD-DBA3-6716-97F659145A0A}"/>
                </a:ext>
              </a:extLst>
            </p:cNvPr>
            <p:cNvSpPr/>
            <p:nvPr/>
          </p:nvSpPr>
          <p:spPr>
            <a:xfrm>
              <a:off x="7820286" y="1489876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" name="Subtítulo 2">
            <a:extLst>
              <a:ext uri="{FF2B5EF4-FFF2-40B4-BE49-F238E27FC236}">
                <a16:creationId xmlns:a16="http://schemas.microsoft.com/office/drawing/2014/main" id="{178240F7-4463-DA51-C3AD-3FD558D8822C}"/>
              </a:ext>
            </a:extLst>
          </p:cNvPr>
          <p:cNvSpPr txBox="1">
            <a:spLocks/>
          </p:cNvSpPr>
          <p:nvPr/>
        </p:nvSpPr>
        <p:spPr>
          <a:xfrm>
            <a:off x="379697" y="1632513"/>
            <a:ext cx="6969369" cy="47782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BDDD090-0BFB-F527-B092-44FDC849A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367270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5BF380-59F6-AF95-BF83-D9CA17B36EF9}"/>
              </a:ext>
            </a:extLst>
          </p:cNvPr>
          <p:cNvSpPr/>
          <p:nvPr/>
        </p:nvSpPr>
        <p:spPr>
          <a:xfrm>
            <a:off x="5200076" y="439947"/>
            <a:ext cx="1855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31 de marzo 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039879"/>
            <a:ext cx="6969369" cy="561413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de conservación de la información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durante los </a:t>
            </a:r>
            <a:r>
              <a:rPr lang="es-MX" b="1" u="sng">
                <a:solidFill>
                  <a:srgbClr val="8E5E97"/>
                </a:solidFill>
              </a:rPr>
              <a:t>ejercicios 2023 y 2024 </a:t>
            </a:r>
            <a:r>
              <a:rPr lang="es-MX" b="1" u="sng" dirty="0">
                <a:solidFill>
                  <a:srgbClr val="8E5E97"/>
                </a:solidFill>
              </a:rPr>
              <a:t>no se realizaron programas sociales.</a:t>
            </a:r>
            <a:endParaRPr lang="es-MX" dirty="0">
              <a:solidFill>
                <a:srgbClr val="8E5E97"/>
              </a:solidFill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C87D87B-06D0-70DB-142D-FA7A94480066}"/>
              </a:ext>
            </a:extLst>
          </p:cNvPr>
          <p:cNvSpPr/>
          <p:nvPr/>
        </p:nvSpPr>
        <p:spPr>
          <a:xfrm>
            <a:off x="8772718" y="4306775"/>
            <a:ext cx="304062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sociales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5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314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96</cp:revision>
  <dcterms:created xsi:type="dcterms:W3CDTF">2018-06-12T17:38:37Z</dcterms:created>
  <dcterms:modified xsi:type="dcterms:W3CDTF">2025-04-02T23:49:41Z</dcterms:modified>
</cp:coreProperties>
</file>